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1" r:id="rId4"/>
    <p:sldId id="262" r:id="rId5"/>
    <p:sldId id="267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B1DAAE6-99ED-4888-AC36-FAFB5B42DF9A}" type="datetimeFigureOut">
              <a:rPr lang="es-AR" smtClean="0"/>
              <a:pPr/>
              <a:t>20/10/2012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AR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D300299-BA76-4E3D-BA07-E2F853C4A48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DAAE6-99ED-4888-AC36-FAFB5B42DF9A}" type="datetimeFigureOut">
              <a:rPr lang="es-AR" smtClean="0"/>
              <a:pPr/>
              <a:t>20/10/2012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00299-BA76-4E3D-BA07-E2F853C4A48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DAAE6-99ED-4888-AC36-FAFB5B42DF9A}" type="datetimeFigureOut">
              <a:rPr lang="es-AR" smtClean="0"/>
              <a:pPr/>
              <a:t>20/10/2012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00299-BA76-4E3D-BA07-E2F853C4A48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B1DAAE6-99ED-4888-AC36-FAFB5B42DF9A}" type="datetimeFigureOut">
              <a:rPr lang="es-AR" smtClean="0"/>
              <a:pPr/>
              <a:t>20/10/2012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00299-BA76-4E3D-BA07-E2F853C4A48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B1DAAE6-99ED-4888-AC36-FAFB5B42DF9A}" type="datetimeFigureOut">
              <a:rPr lang="es-AR" smtClean="0"/>
              <a:pPr/>
              <a:t>20/10/2012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D300299-BA76-4E3D-BA07-E2F853C4A48B}" type="slidenum">
              <a:rPr lang="es-AR" smtClean="0"/>
              <a:pPr/>
              <a:t>‹Nº›</a:t>
            </a:fld>
            <a:endParaRPr lang="es-AR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B1DAAE6-99ED-4888-AC36-FAFB5B42DF9A}" type="datetimeFigureOut">
              <a:rPr lang="es-AR" smtClean="0"/>
              <a:pPr/>
              <a:t>20/10/2012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D300299-BA76-4E3D-BA07-E2F853C4A48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B1DAAE6-99ED-4888-AC36-FAFB5B42DF9A}" type="datetimeFigureOut">
              <a:rPr lang="es-AR" smtClean="0"/>
              <a:pPr/>
              <a:t>20/10/2012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D300299-BA76-4E3D-BA07-E2F853C4A48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DAAE6-99ED-4888-AC36-FAFB5B42DF9A}" type="datetimeFigureOut">
              <a:rPr lang="es-AR" smtClean="0"/>
              <a:pPr/>
              <a:t>20/10/2012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00299-BA76-4E3D-BA07-E2F853C4A48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B1DAAE6-99ED-4888-AC36-FAFB5B42DF9A}" type="datetimeFigureOut">
              <a:rPr lang="es-AR" smtClean="0"/>
              <a:pPr/>
              <a:t>20/10/2012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D300299-BA76-4E3D-BA07-E2F853C4A48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B1DAAE6-99ED-4888-AC36-FAFB5B42DF9A}" type="datetimeFigureOut">
              <a:rPr lang="es-AR" smtClean="0"/>
              <a:pPr/>
              <a:t>20/10/2012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D300299-BA76-4E3D-BA07-E2F853C4A48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B1DAAE6-99ED-4888-AC36-FAFB5B42DF9A}" type="datetimeFigureOut">
              <a:rPr lang="es-AR" smtClean="0"/>
              <a:pPr/>
              <a:t>20/10/2012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D300299-BA76-4E3D-BA07-E2F853C4A48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B1DAAE6-99ED-4888-AC36-FAFB5B42DF9A}" type="datetimeFigureOut">
              <a:rPr lang="es-AR" smtClean="0"/>
              <a:pPr/>
              <a:t>20/10/2012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AR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D300299-BA76-4E3D-BA07-E2F853C4A48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kipedia.org/wiki/Mapa_de_Vinlan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 </a:t>
            </a:r>
            <a:r>
              <a:rPr lang="es-AR" dirty="0" err="1" smtClean="0"/>
              <a:t>webquest</a:t>
            </a:r>
            <a:r>
              <a:rPr lang="es-AR" dirty="0" smtClean="0"/>
              <a:t>: Lengua 2° año</a:t>
            </a:r>
            <a:endParaRPr lang="es-AR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/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AR" sz="1800" dirty="0" smtClean="0"/>
              <a:t>Prof. Escudero, Andrea</a:t>
            </a:r>
          </a:p>
          <a:p>
            <a:r>
              <a:rPr lang="es-AR" sz="1800" dirty="0" smtClean="0"/>
              <a:t>2012</a:t>
            </a:r>
          </a:p>
        </p:txBody>
      </p:sp>
      <p:pic>
        <p:nvPicPr>
          <p:cNvPr id="1026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21988" y="2526486"/>
            <a:ext cx="1764458" cy="24741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6061732"/>
          </a:xfrm>
        </p:spPr>
        <p:txBody>
          <a:bodyPr>
            <a:normAutofit/>
          </a:bodyPr>
          <a:lstStyle/>
          <a:p>
            <a:r>
              <a:rPr lang="es-AR" sz="2200" dirty="0" smtClean="0"/>
              <a:t>Colón ,tras la ruta del poniente</a:t>
            </a: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s-AR" sz="2000" dirty="0" smtClean="0"/>
              <a:t>. </a:t>
            </a:r>
            <a:r>
              <a:rPr lang="es-AR" sz="2000" b="1" dirty="0" smtClean="0"/>
              <a:t>Introducción</a:t>
            </a:r>
          </a:p>
          <a:p>
            <a:r>
              <a:rPr lang="es-AR" sz="2000" b="1" dirty="0" smtClean="0"/>
              <a:t>. Tarea</a:t>
            </a:r>
          </a:p>
          <a:p>
            <a:r>
              <a:rPr lang="es-AR" sz="2000" b="1" dirty="0" smtClean="0"/>
              <a:t>. Proceso</a:t>
            </a:r>
          </a:p>
          <a:p>
            <a:r>
              <a:rPr lang="es-AR" sz="2000" b="1" dirty="0" smtClean="0"/>
              <a:t>. Evaluación</a:t>
            </a:r>
          </a:p>
          <a:p>
            <a:r>
              <a:rPr lang="es-AR" sz="2000" b="1" dirty="0" smtClean="0"/>
              <a:t>. Conclusión</a:t>
            </a:r>
          </a:p>
          <a:p>
            <a:r>
              <a:rPr lang="es-AR" sz="2000" b="1" dirty="0" smtClean="0"/>
              <a:t>. Bibliografía</a:t>
            </a:r>
          </a:p>
          <a:p>
            <a:endParaRPr lang="es-AR" sz="2000" b="1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AR" sz="2000" dirty="0" smtClean="0"/>
              <a:t>Nació en Madrid en 1941, escribe libros históricos con escenarios reales, en los que combina personajes que existieron con los de su creación.</a:t>
            </a:r>
          </a:p>
          <a:p>
            <a:endParaRPr lang="es-AR" sz="2000" dirty="0" smtClean="0"/>
          </a:p>
          <a:p>
            <a:endParaRPr lang="es-AR" sz="2000" dirty="0" smtClean="0"/>
          </a:p>
          <a:p>
            <a:endParaRPr lang="es-AR" sz="2000" dirty="0"/>
          </a:p>
        </p:txBody>
      </p:sp>
      <p:pic>
        <p:nvPicPr>
          <p:cNvPr id="5" name="img_bio" descr="http://www.biografias10.com/src/-538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2857496"/>
            <a:ext cx="1744345" cy="2151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Introducción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Objetivos: </a:t>
            </a:r>
          </a:p>
          <a:p>
            <a:pPr>
              <a:buNone/>
            </a:pPr>
            <a:r>
              <a:rPr lang="es-AR" sz="3200" dirty="0" smtClean="0"/>
              <a:t> Fomentar la lectura interpretativa.</a:t>
            </a:r>
          </a:p>
          <a:p>
            <a:pPr>
              <a:buNone/>
            </a:pPr>
            <a:r>
              <a:rPr lang="es-AR" sz="3200" dirty="0" smtClean="0"/>
              <a:t>Estimular el trabajo cooperativo como metodología de </a:t>
            </a:r>
            <a:r>
              <a:rPr lang="es-AR" sz="3200" dirty="0" smtClean="0"/>
              <a:t>trabajo.</a:t>
            </a:r>
            <a:endParaRPr lang="es-AR" sz="3200" dirty="0" smtClean="0"/>
          </a:p>
          <a:p>
            <a:pPr>
              <a:buNone/>
            </a:pPr>
            <a:r>
              <a:rPr lang="es-AR" sz="3200" dirty="0" smtClean="0"/>
              <a:t>Expresarse oralmente y por escrito con adecuación, coherencia, y corrección</a:t>
            </a:r>
            <a:r>
              <a:rPr lang="es-AR" sz="2800" dirty="0" smtClean="0"/>
              <a:t>.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Tarea</a:t>
            </a:r>
            <a:br>
              <a:rPr lang="es-AR" dirty="0" smtClean="0"/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954634"/>
          </a:xfrm>
        </p:spPr>
        <p:txBody>
          <a:bodyPr>
            <a:normAutofit lnSpcReduction="10000"/>
          </a:bodyPr>
          <a:lstStyle/>
          <a:p>
            <a:r>
              <a:rPr lang="es-AR" dirty="0" smtClean="0"/>
              <a:t>A través de esta </a:t>
            </a:r>
            <a:r>
              <a:rPr lang="es-AR" dirty="0" err="1" smtClean="0"/>
              <a:t>webquest</a:t>
            </a:r>
            <a:r>
              <a:rPr lang="es-AR" dirty="0" smtClean="0"/>
              <a:t> te presentamos una guía de lectura de la obra en cuestión.</a:t>
            </a:r>
          </a:p>
          <a:p>
            <a:r>
              <a:rPr lang="es-AR" dirty="0" smtClean="0"/>
              <a:t>Leer atenta, compresiva e interpretativamente</a:t>
            </a:r>
          </a:p>
          <a:p>
            <a:r>
              <a:rPr lang="es-AR" dirty="0" smtClean="0"/>
              <a:t>Utilizar el diccionario.</a:t>
            </a:r>
          </a:p>
          <a:p>
            <a:r>
              <a:rPr lang="es-AR" dirty="0" smtClean="0"/>
              <a:t>Trabajar los términos antes de empezar la lectura.</a:t>
            </a:r>
          </a:p>
          <a:p>
            <a:r>
              <a:rPr lang="es-AR" dirty="0" smtClean="0"/>
              <a:t>Reconocer su significado por el contexto.</a:t>
            </a:r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Guía de Lectura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s-AR" sz="3400" dirty="0" smtClean="0"/>
              <a:t>Andrés valora las cosas que ha heredado de su padre. Propiciar un debate a partir de la siguiente pregunta: ¿Qué legado de nuestra familia debemos valorar?</a:t>
            </a:r>
          </a:p>
          <a:p>
            <a:r>
              <a:rPr lang="es-AR" sz="3400" dirty="0" smtClean="0"/>
              <a:t>El trato a las personas mayores era distinto antes en comparación con el que se da hoy en día. ¿Qué diferencias significativas podemos encontrar?</a:t>
            </a:r>
          </a:p>
          <a:p>
            <a:r>
              <a:rPr lang="es-AR" sz="3400" dirty="0" smtClean="0"/>
              <a:t>La familia, como núcleo de afecto, debe apoyarse en todo momento. El joven Andrés recibe ayuda de muchos de sus familiares. Dialogar sobre casos reales cercanos al entorno de los estudiantes.</a:t>
            </a:r>
          </a:p>
          <a:p>
            <a:pPr>
              <a:buNone/>
            </a:pPr>
            <a:r>
              <a:rPr lang="es-AR" sz="3400" dirty="0" smtClean="0"/>
              <a:t>El tema del amor se hace presente en la historia con la presencia de María Alcalá.</a:t>
            </a:r>
          </a:p>
          <a:p>
            <a:r>
              <a:rPr lang="es-AR" sz="3400" dirty="0" smtClean="0"/>
              <a:t>Analizar cómo se producían los enamoramientos y matrimonios en el pasado. ¿Cómo se dan ahora? ¿Qué opinas al respecto?</a:t>
            </a:r>
          </a:p>
          <a:p>
            <a:r>
              <a:rPr lang="es-AR" sz="3400" dirty="0" smtClean="0"/>
              <a:t>Conversar sobre las herramientas que se utilizaban antiguamente para la navegación</a:t>
            </a:r>
          </a:p>
          <a:p>
            <a:pPr>
              <a:buNone/>
            </a:pPr>
            <a:r>
              <a:rPr lang="es-AR" sz="3400" dirty="0" smtClean="0"/>
              <a:t>(la rosa de los vientos, la brújula, los portulanos). ¿Cuáles se siguen usando hoy?</a:t>
            </a:r>
          </a:p>
          <a:p>
            <a:r>
              <a:rPr lang="es-AR" sz="3400" dirty="0" smtClean="0"/>
              <a:t>Ubicar en mapas los lugares que se mencionan en el libro:</a:t>
            </a:r>
          </a:p>
          <a:p>
            <a:r>
              <a:rPr lang="en-US" sz="3400" dirty="0" smtClean="0"/>
              <a:t>- </a:t>
            </a:r>
            <a:r>
              <a:rPr lang="en-US" sz="3400" dirty="0" err="1" smtClean="0"/>
              <a:t>Groenland</a:t>
            </a:r>
            <a:r>
              <a:rPr lang="en-US" sz="3400" dirty="0" smtClean="0"/>
              <a:t>  (</a:t>
            </a:r>
            <a:r>
              <a:rPr lang="en-US" sz="3400" dirty="0" err="1" smtClean="0"/>
              <a:t>Groenlandia</a:t>
            </a:r>
            <a:r>
              <a:rPr lang="en-US" sz="3400" dirty="0" smtClean="0"/>
              <a:t>)</a:t>
            </a:r>
            <a:endParaRPr lang="es-AR" sz="3400" dirty="0" smtClean="0"/>
          </a:p>
          <a:p>
            <a:r>
              <a:rPr lang="en-US" sz="3400" dirty="0" smtClean="0"/>
              <a:t>- Vinland </a:t>
            </a:r>
            <a:endParaRPr lang="es-AR" sz="3400" dirty="0" smtClean="0"/>
          </a:p>
          <a:p>
            <a:r>
              <a:rPr lang="es-AR" sz="3400" dirty="0" smtClean="0"/>
              <a:t>Analizar qué territorios comprenden ahora</a:t>
            </a:r>
            <a:r>
              <a:rPr lang="es-AR" dirty="0" smtClean="0"/>
              <a:t>.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Proceso</a:t>
            </a:r>
            <a:br>
              <a:rPr lang="es-AR" dirty="0" smtClean="0"/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Se formarán cinco grupos. En cada uno de ellos, todos buscarán y seleccionarán  información y aportarán ideas</a:t>
            </a:r>
            <a:r>
              <a:rPr lang="es-AR" dirty="0" smtClean="0"/>
              <a:t>.</a:t>
            </a:r>
          </a:p>
          <a:p>
            <a:r>
              <a:rPr lang="es-AR" dirty="0" smtClean="0"/>
              <a:t>Una vez  expuestos los trabajos en el aula, se elaborará una conclusión final sobre nuestra tarea.</a:t>
            </a:r>
          </a:p>
          <a:p>
            <a:endParaRPr lang="es-A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Evaluación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Autoevaluación y </a:t>
            </a:r>
            <a:r>
              <a:rPr lang="es-AR" dirty="0" err="1" smtClean="0"/>
              <a:t>Coevaluación</a:t>
            </a:r>
            <a:r>
              <a:rPr lang="es-AR" dirty="0" smtClean="0"/>
              <a:t> (por parte de los alumnos)</a:t>
            </a:r>
          </a:p>
          <a:p>
            <a:r>
              <a:rPr lang="es-AR" dirty="0" smtClean="0"/>
              <a:t>Presentación de informe final.</a:t>
            </a:r>
          </a:p>
          <a:p>
            <a:r>
              <a:rPr lang="es-AR" dirty="0" smtClean="0"/>
              <a:t>Evaluación del docente.</a:t>
            </a:r>
          </a:p>
          <a:p>
            <a:pPr lvl="1"/>
            <a:r>
              <a:rPr lang="es-AR" dirty="0" smtClean="0"/>
              <a:t>A- Expresión Escrita.</a:t>
            </a:r>
          </a:p>
          <a:p>
            <a:pPr lvl="1"/>
            <a:r>
              <a:rPr lang="es-AR" dirty="0" smtClean="0"/>
              <a:t>B- Expresión Oral.</a:t>
            </a:r>
          </a:p>
          <a:p>
            <a:pPr lvl="1"/>
            <a:r>
              <a:rPr lang="es-AR" dirty="0" smtClean="0"/>
              <a:t>C- Ortografía y gramática.</a:t>
            </a:r>
          </a:p>
          <a:p>
            <a:pPr lvl="1"/>
            <a:r>
              <a:rPr lang="es-AR" dirty="0" smtClean="0"/>
              <a:t>Presentación del informe.</a:t>
            </a:r>
            <a:endParaRPr lang="es-A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Conclusión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La tecnología nos permite hoy en día, acceder a mayor información y conocer más detalles del tema abordado.</a:t>
            </a:r>
          </a:p>
          <a:p>
            <a:r>
              <a:rPr lang="es-AR" dirty="0" smtClean="0"/>
              <a:t>El </a:t>
            </a:r>
            <a:r>
              <a:rPr lang="es-AR" dirty="0" smtClean="0"/>
              <a:t>producto final de esta </a:t>
            </a:r>
            <a:r>
              <a:rPr lang="es-AR" dirty="0" err="1" smtClean="0"/>
              <a:t>webquest</a:t>
            </a:r>
            <a:r>
              <a:rPr lang="es-AR" dirty="0" smtClean="0"/>
              <a:t>, depende de ustedes. Cada grupo expondrá su trabajo al resto de los equipos.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Bibliografía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Cesnav.edu.mx/foro/Historia/</a:t>
            </a:r>
            <a:r>
              <a:rPr lang="es-AR" dirty="0" err="1" smtClean="0"/>
              <a:t>conquista_colonia</a:t>
            </a:r>
            <a:r>
              <a:rPr lang="es-AR" dirty="0" smtClean="0"/>
              <a:t>/</a:t>
            </a:r>
            <a:r>
              <a:rPr lang="es-AR" dirty="0" err="1" smtClean="0"/>
              <a:t>pdf</a:t>
            </a:r>
            <a:r>
              <a:rPr lang="es-AR" dirty="0" smtClean="0"/>
              <a:t>/descubrimiento_de_America.pdf</a:t>
            </a:r>
          </a:p>
          <a:p>
            <a:r>
              <a:rPr lang="es-AR" dirty="0" smtClean="0">
                <a:hlinkClick r:id="rId2"/>
              </a:rPr>
              <a:t>www.wikipedia.org/wiki/Mapa_de_Vinland</a:t>
            </a:r>
            <a:endParaRPr lang="es-AR" dirty="0" smtClean="0"/>
          </a:p>
          <a:p>
            <a:r>
              <a:rPr lang="es-AR" dirty="0" smtClean="0"/>
              <a:t>www.educa.jcyl.es/.../viajes/viaje3.html</a:t>
            </a:r>
          </a:p>
          <a:p>
            <a:r>
              <a:rPr lang="es-AR" dirty="0" smtClean="0"/>
              <a:t>www.es.wikipedia.org/wiki/Vinland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1242</TotalTime>
  <Words>452</Words>
  <Application>Microsoft Office PowerPoint</Application>
  <PresentationFormat>Presentación en pantalla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Brío</vt:lpstr>
      <vt:lpstr> webquest: Lengua 2° año</vt:lpstr>
      <vt:lpstr>Colón ,tras la ruta del poniente</vt:lpstr>
      <vt:lpstr>Introducción</vt:lpstr>
      <vt:lpstr>Tarea </vt:lpstr>
      <vt:lpstr>Guía de Lectura</vt:lpstr>
      <vt:lpstr>Proceso </vt:lpstr>
      <vt:lpstr>Evaluación</vt:lpstr>
      <vt:lpstr>Conclusión</vt:lpstr>
      <vt:lpstr>Bibliografía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Web quest</dc:title>
  <dc:creator>pc</dc:creator>
  <cp:lastModifiedBy>pc</cp:lastModifiedBy>
  <cp:revision>25</cp:revision>
  <dcterms:created xsi:type="dcterms:W3CDTF">2012-10-14T00:41:31Z</dcterms:created>
  <dcterms:modified xsi:type="dcterms:W3CDTF">2012-10-19T23:29:31Z</dcterms:modified>
</cp:coreProperties>
</file>